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66" r:id="rId9"/>
    <p:sldId id="264" r:id="rId10"/>
    <p:sldId id="267" r:id="rId11"/>
    <p:sldId id="268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67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28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31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99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75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0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48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162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4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76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28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1902E-162C-4D6E-A63A-6632B6F5DF55}" type="datetimeFigureOut">
              <a:rPr lang="ru-RU" smtClean="0"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8788-41A8-4C06-B35D-8E374E068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31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itfest.ru/biografii/ahmadulina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ultiurok.ru/blog/noch-upadania-iablok-bella-akhmadulina.html" TargetMode="External"/><Relationship Id="rId5" Type="http://schemas.openxmlformats.org/officeDocument/2006/relationships/hyperlink" Target="https://rg.ru/2013/11/29/bella-site.html" TargetMode="External"/><Relationship Id="rId4" Type="http://schemas.openxmlformats.org/officeDocument/2006/relationships/hyperlink" Target="https://vivareit.ru/bella-axmadulina-interesnye-fakty-iz-zhizni-poetessy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32" y="0"/>
            <a:ext cx="91794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632" y="1248976"/>
            <a:ext cx="460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Белла Ахатовна </a:t>
            </a:r>
          </a:p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Ахмадулина</a:t>
            </a:r>
          </a:p>
          <a:p>
            <a:pPr algn="ctr"/>
            <a:r>
              <a:rPr lang="ru-RU" sz="4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1937-2010</a:t>
            </a:r>
            <a:endParaRPr lang="ru-RU" sz="4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98" y="1200151"/>
            <a:ext cx="3385755" cy="258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34276" y="4793704"/>
            <a:ext cx="5374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Прохорова Ольга Витальевна,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29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764704"/>
            <a:ext cx="8496944" cy="840230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/>
            <a:r>
              <a:rPr lang="ru-RU" b="1" dirty="0" smtClean="0"/>
              <a:t>Ночь </a:t>
            </a:r>
            <a:r>
              <a:rPr lang="ru-RU" b="1" dirty="0" err="1" smtClean="0"/>
              <a:t>упаданья</a:t>
            </a:r>
            <a:r>
              <a:rPr lang="ru-RU" b="1" dirty="0" smtClean="0"/>
              <a:t> яблок</a:t>
            </a:r>
          </a:p>
          <a:p>
            <a:endParaRPr lang="ru-RU" dirty="0" smtClean="0"/>
          </a:p>
          <a:p>
            <a:r>
              <a:rPr lang="ru-RU" dirty="0" smtClean="0"/>
              <a:t>Уж август в половине. По откосам </a:t>
            </a:r>
          </a:p>
          <a:p>
            <a:r>
              <a:rPr lang="ru-RU" dirty="0" smtClean="0"/>
              <a:t>по вечерам гуляют полушалки.</a:t>
            </a:r>
          </a:p>
          <a:p>
            <a:r>
              <a:rPr lang="ru-RU" dirty="0" smtClean="0"/>
              <a:t>Пришла пора высокородным осам</a:t>
            </a:r>
          </a:p>
          <a:p>
            <a:r>
              <a:rPr lang="ru-RU" dirty="0" smtClean="0"/>
              <a:t>навязываться кухням в приживалки.</a:t>
            </a:r>
          </a:p>
          <a:p>
            <a:endParaRPr lang="ru-RU" dirty="0" smtClean="0"/>
          </a:p>
          <a:p>
            <a:r>
              <a:rPr lang="ru-RU" dirty="0" smtClean="0"/>
              <a:t>Как женщины глядят в судьбу варенья:</a:t>
            </a:r>
          </a:p>
          <a:p>
            <a:r>
              <a:rPr lang="ru-RU" dirty="0" smtClean="0"/>
              <a:t>лениво-зорко, неусыпно-слепо -</a:t>
            </a:r>
          </a:p>
          <a:p>
            <a:r>
              <a:rPr lang="ru-RU" dirty="0" smtClean="0"/>
              <a:t>гляжу в окно, где обитает время</a:t>
            </a:r>
          </a:p>
          <a:p>
            <a:r>
              <a:rPr lang="ru-RU" dirty="0" smtClean="0"/>
              <a:t>под видом истекающего лета.</a:t>
            </a:r>
          </a:p>
          <a:p>
            <a:endParaRPr lang="ru-RU" dirty="0" smtClean="0"/>
          </a:p>
          <a:p>
            <a:r>
              <a:rPr lang="ru-RU" dirty="0" smtClean="0"/>
              <a:t>Лишь этот образ осам для пирушки</a:t>
            </a:r>
          </a:p>
          <a:p>
            <a:r>
              <a:rPr lang="ru-RU" dirty="0" smtClean="0"/>
              <a:t>пожаловал – кто не варил повидла.</a:t>
            </a:r>
          </a:p>
          <a:p>
            <a:r>
              <a:rPr lang="ru-RU" dirty="0" smtClean="0"/>
              <a:t>Здесь закипает варево покруче:</a:t>
            </a:r>
          </a:p>
          <a:p>
            <a:r>
              <a:rPr lang="ru-RU" dirty="0" smtClean="0"/>
              <a:t>живьём съедает и глядит невинно.</a:t>
            </a:r>
          </a:p>
          <a:p>
            <a:endParaRPr lang="ru-RU" dirty="0" smtClean="0"/>
          </a:p>
          <a:p>
            <a:r>
              <a:rPr lang="ru-RU" dirty="0" smtClean="0"/>
              <a:t>Со мной такого лета не бывало.</a:t>
            </a:r>
          </a:p>
          <a:p>
            <a:r>
              <a:rPr lang="ru-RU" dirty="0" smtClean="0"/>
              <a:t>– Да и не будет! – слышу уверенье.</a:t>
            </a:r>
          </a:p>
          <a:p>
            <a:r>
              <a:rPr lang="ru-RU" dirty="0" smtClean="0"/>
              <a:t>И вздрагиваю: яблоко упало,</a:t>
            </a:r>
          </a:p>
          <a:p>
            <a:r>
              <a:rPr lang="ru-RU" dirty="0" smtClean="0"/>
              <a:t>на "НЕ" – извне поставив ударенье.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Жить припустилось вспугнутое сердце,</a:t>
            </a:r>
          </a:p>
          <a:p>
            <a:r>
              <a:rPr lang="ru-RU" dirty="0" smtClean="0"/>
              <a:t>жаль бедного: так бьётся кропотливо.</a:t>
            </a:r>
          </a:p>
          <a:p>
            <a:r>
              <a:rPr lang="ru-RU" dirty="0" smtClean="0"/>
              <a:t>Неужто впрямь небытия соседство,</a:t>
            </a:r>
          </a:p>
          <a:p>
            <a:r>
              <a:rPr lang="ru-RU" dirty="0" smtClean="0"/>
              <a:t>словно соседка глупая, болтливо?</a:t>
            </a:r>
          </a:p>
          <a:p>
            <a:endParaRPr lang="ru-RU" dirty="0" smtClean="0"/>
          </a:p>
          <a:p>
            <a:r>
              <a:rPr lang="ru-RU" dirty="0" smtClean="0"/>
              <a:t>Нет, это – август, </a:t>
            </a:r>
            <a:r>
              <a:rPr lang="ru-RU" dirty="0" err="1" smtClean="0"/>
              <a:t>упаданье</a:t>
            </a:r>
            <a:r>
              <a:rPr lang="ru-RU" dirty="0" smtClean="0"/>
              <a:t> яблок.</a:t>
            </a:r>
          </a:p>
          <a:p>
            <a:r>
              <a:rPr lang="ru-RU" dirty="0" smtClean="0"/>
              <a:t>Я просто не узнала то, что слышу.</a:t>
            </a:r>
          </a:p>
          <a:p>
            <a:r>
              <a:rPr lang="ru-RU" dirty="0" smtClean="0"/>
              <a:t>В сердцах, что собеседник непонятлив,</a:t>
            </a:r>
          </a:p>
          <a:p>
            <a:r>
              <a:rPr lang="ru-RU" dirty="0" smtClean="0"/>
              <a:t>неоспоримо грохнуло о крышу.</a:t>
            </a:r>
          </a:p>
          <a:p>
            <a:endParaRPr lang="ru-RU" dirty="0" smtClean="0"/>
          </a:p>
          <a:p>
            <a:r>
              <a:rPr lang="ru-RU" dirty="0" smtClean="0"/>
              <a:t>Быть по сему. Чем </a:t>
            </a:r>
            <a:r>
              <a:rPr lang="ru-RU" dirty="0" err="1" smtClean="0"/>
              <a:t>кратче</a:t>
            </a:r>
            <a:r>
              <a:rPr lang="ru-RU" dirty="0" smtClean="0"/>
              <a:t>, тем дороже.</a:t>
            </a:r>
          </a:p>
          <a:p>
            <a:r>
              <a:rPr lang="ru-RU" dirty="0" smtClean="0"/>
              <a:t>Так я сижу в ночь </a:t>
            </a:r>
            <a:r>
              <a:rPr lang="ru-RU" dirty="0" err="1" smtClean="0"/>
              <a:t>упаданья</a:t>
            </a:r>
            <a:r>
              <a:rPr lang="ru-RU" dirty="0" smtClean="0"/>
              <a:t> яблок.</a:t>
            </a:r>
          </a:p>
          <a:p>
            <a:r>
              <a:rPr lang="ru-RU" dirty="0" smtClean="0"/>
              <a:t>Грызя и попирая плодородье,</a:t>
            </a:r>
          </a:p>
          <a:p>
            <a:r>
              <a:rPr lang="ru-RU" dirty="0" smtClean="0"/>
              <a:t>жизнь милая идёт домой с гулянок.</a:t>
            </a:r>
          </a:p>
          <a:p>
            <a:pPr algn="r"/>
            <a:r>
              <a:rPr lang="ru-RU" b="1" dirty="0" smtClean="0"/>
              <a:t>Белла Ахмадулина</a:t>
            </a:r>
          </a:p>
          <a:p>
            <a:pPr algn="r"/>
            <a:r>
              <a:rPr lang="ru-RU" b="1" dirty="0" smtClean="0"/>
              <a:t>15–25 августа 1981год.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3275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1124745"/>
            <a:ext cx="6948772" cy="478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02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96" y="91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943" y="1556792"/>
            <a:ext cx="855753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https://litfest.ru/biografii/ahmadulina.html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457200" indent="-457200"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https://vivareit.ru/bella-axmadulina-interesnye-fakty-iz-zhizni-poetessy/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https://rg.ru/2013/11/29/bella-site.html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https://multiurok.ru/blog/noch-upadania-iablok-bella-akhmadulina.html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052736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источников: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84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196752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Белла Ахмадулина (1937–2010)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советская писательница, переводчица, одна из выдающихся поэтесс ХХ столетия. Ее творчество было оценено не только на родине, но и во многих других странах. Биография Беллы Ахмадулиной была невероятно насыщенной, яркой, наполненной самыми интересными знакомствами и событиями.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96951"/>
            <a:ext cx="5688632" cy="369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48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8" y="190550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Великая русская поэтесса и переводчица Ахмадулина Белла Ахатовна родилась в Москве 10 апреля 1937 г. Будучи еще школьницей, начинает писать стихи и работает внештатным корреспондентом газеты «Метростроевец».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050357"/>
            <a:ext cx="3744417" cy="2706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741733"/>
            <a:ext cx="3744416" cy="2758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217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645826"/>
            <a:ext cx="32731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1955 г. в журнале «Октябрь» и в газете «Комсомольская правда» впервые опубликованы ее стихи.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62904"/>
            <a:ext cx="4389646" cy="3274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98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908720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Окончив школу, Белла вступает в Литературный институт. За период учебы публиковалась в литературных изданиях. В 1959 г. отчислена из института за проваленный экзамен (неофициально— за отказ участвовать в травле Б. Пастернака) но вскоре восстановлена. Спустя два года после окончания института, издается ее первый сборник «Струна» (1962 г.), который принес ей известность в поэтических кругах.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86376"/>
            <a:ext cx="5449887" cy="304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8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836712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Следующей же публикацией стал сборник «Озноб» (1968 г.). Стихи поэтессы издаются в СССР, однако, каждая книга подвергалась жесткой цензуре. В 1977 г. Ахмадулину избирают почетным членом Американской академии искусства и литературы. В 80‑е годы поэтесса издает ряд поэтических сборников и в 90‑е выходит более десятка ее книг.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60" y="3145036"/>
            <a:ext cx="5422776" cy="357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980728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кинематографический опыт Ахмадулиной принес ей новую порцию народной любви. В 1964 году она сыграла, по сути, саму себя: в ленте Василия Шукшина "Живет такой парень" Белла Ахатовна исполнила роль молодой журналистки. Позже фильм был отмечен "Золотым львом" на Венецианском кинофестивале. Спустя шесть лет Ахмадулина снялась еще в одном фильме "Спорт, спорт, спорт«. В картине в авторском исполнении звучат стихи Ахмадулиной "Ты человек! Ты баловень природы…" и "Вот человек, который начал бег…".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29345"/>
            <a:ext cx="4320480" cy="307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85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1080" y="980728"/>
            <a:ext cx="8783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Но если Ахмадулину в роли актрисы можно увидеть лишь дважды, то её стихи и песни на них появляются довольно часто, привнося в картину необыкновенный шарм и удивительную романтическую ауру. Примером могут послужить ставшие культовыми фильмы Эльдара Рязанова. В «Иронии судьбы, или С лёгким паром!» звучит песня на стихи Беллы Ахатовны «По улице моей который год…», исполненная Аллой Пугачёвой. В «Жестоком романсе» героиня поёт «А напоследок я скажу». Стих «О, мой застенчивый герой», прочитанный Светланой Немоляевой в «Служебном романе» – тоже сочинение Ахмадулиной из сборника «Озноб».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44" y="4077072"/>
            <a:ext cx="3382963" cy="225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759" y="3429000"/>
            <a:ext cx="2852737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656" y="2996952"/>
            <a:ext cx="2365375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67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ей\Desktop\проект Аня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223818"/>
            <a:ext cx="3744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В жизни у Беллы Ахатовны были серьезные проблемы со здоровьем. Скончалось поэтесса 29 ноября 2010 года в карете скорой помощи после инфаркта.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57" y="1092746"/>
            <a:ext cx="4311887" cy="559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64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612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Алексей</cp:lastModifiedBy>
  <cp:revision>9</cp:revision>
  <dcterms:created xsi:type="dcterms:W3CDTF">2022-01-09T15:12:17Z</dcterms:created>
  <dcterms:modified xsi:type="dcterms:W3CDTF">2022-01-14T16:38:06Z</dcterms:modified>
</cp:coreProperties>
</file>