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77" r:id="rId2"/>
    <p:sldId id="272" r:id="rId3"/>
    <p:sldId id="260" r:id="rId4"/>
    <p:sldId id="259" r:id="rId5"/>
    <p:sldId id="262" r:id="rId6"/>
    <p:sldId id="264" r:id="rId7"/>
    <p:sldId id="265" r:id="rId8"/>
    <p:sldId id="269" r:id="rId9"/>
    <p:sldId id="268" r:id="rId10"/>
    <p:sldId id="263" r:id="rId11"/>
    <p:sldId id="273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77A-0944-4CB7-9F96-95D772BA67BF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D5643-3530-4E64-8B8C-A49DDF4C6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4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D5643-3530-4E64-8B8C-A49DDF4C6B7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4A1119-1B5F-4B67-B7C0-CFF5D3669DC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CF11D3-88E8-41D6-8851-6A696076E7B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B%D0%B8%D0%B5%D0%B2%D0%B0,_%D0%A4%D0%B0%D0%B7%D1%83_%D0%93%D0%B0%D0%BC%D0%B7%D0%B0%D1%82%D0%BE%D0%B2%D0%BD%D0%B0" TargetMode="External"/><Relationship Id="rId13" Type="http://schemas.openxmlformats.org/officeDocument/2006/relationships/hyperlink" Target="https://ru.wikipedia.org/wiki/%D0%94%D0%B0%D0%B3%D0%B5%D1%81%D1%82%D0%B0%D0%BD%D1%81%D0%BA%D0%B0%D1%8F_%D0%90%D0%A1%D0%A1%D0%A0" TargetMode="External"/><Relationship Id="rId3" Type="http://schemas.openxmlformats.org/officeDocument/2006/relationships/hyperlink" Target="https://ru.wikipedia.org/wiki/%D0%9E%D1%80%D0%B4%D0%B5%D0%BD_%C2%AB%D0%97%D0%B0_%D0%B7%D0%B0%D1%81%D0%BB%D1%83%D0%B3%D0%B8_%D0%BF%D0%B5%D1%80%D0%B5%D0%B4_%D0%9E%D1%82%D0%B5%D1%87%D0%B5%D1%81%D1%82%D0%B2%D0%BE%D0%BC%C2%BB" TargetMode="External"/><Relationship Id="rId7" Type="http://schemas.openxmlformats.org/officeDocument/2006/relationships/hyperlink" Target="https://ru.wikipedia.org/wiki/1998" TargetMode="External"/><Relationship Id="rId12" Type="http://schemas.openxmlformats.org/officeDocument/2006/relationships/hyperlink" Target="https://ru.wikipedia.org/wiki/%D0%9E%D1%80%D0%B4%D0%B5%D0%BD_%C2%AB%D0%97%D0%BD%D0%B0%D0%BA_%D0%9F%D0%BE%D1%87%D1%91%D1%82%D0%B0%C2%BB" TargetMode="External"/><Relationship Id="rId17" Type="http://schemas.openxmlformats.org/officeDocument/2006/relationships/hyperlink" Target="https://ru.wikipedia.org/wiki/%D0%97%D0%BE%D0%BB%D0%BE%D1%82%D0%BE%D0%B5_%D0%BF%D0%B5%D1%80%D0%BE_%D0%A0%D0%BE%D1%81%D1%81%D0%B8%D0%B8" TargetMode="External"/><Relationship Id="rId2" Type="http://schemas.openxmlformats.org/officeDocument/2006/relationships/image" Target="../media/image19.jpeg"/><Relationship Id="rId16" Type="http://schemas.openxmlformats.org/officeDocument/2006/relationships/hyperlink" Target="https://ru.wikipedia.org/wiki/%D0%90%D0%BB%D0%B8%D0%B5%D0%B2,_%D0%9C%D1%83%D1%85%D1%83_%D0%93%D0%B8%D0%BC%D0%B1%D0%B0%D1%82%D0%BE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16_%D0%BD%D0%BE%D1%8F%D0%B1%D1%80%D1%8F" TargetMode="External"/><Relationship Id="rId11" Type="http://schemas.openxmlformats.org/officeDocument/2006/relationships/hyperlink" Target="https://ru.wikipedia.org/wiki/1994_%D0%B3%D0%BE%D0%B4" TargetMode="External"/><Relationship Id="rId5" Type="http://schemas.openxmlformats.org/officeDocument/2006/relationships/hyperlink" Target="https://ru.wikipedia.org/wiki/2015" TargetMode="External"/><Relationship Id="rId15" Type="http://schemas.openxmlformats.org/officeDocument/2006/relationships/hyperlink" Target="https://ru.wikipedia.org/wiki/2009_%D0%B3%D0%BE%D0%B4" TargetMode="External"/><Relationship Id="rId10" Type="http://schemas.openxmlformats.org/officeDocument/2006/relationships/hyperlink" Target="https://ru.wikipedia.org/wiki/21_%D0%B8%D1%8E%D0%BD%D1%8F" TargetMode="External"/><Relationship Id="rId4" Type="http://schemas.openxmlformats.org/officeDocument/2006/relationships/hyperlink" Target="https://ru.wikipedia.org/wiki/16_%D0%B8%D1%8E%D0%BB%D1%8F" TargetMode="External"/><Relationship Id="rId9" Type="http://schemas.openxmlformats.org/officeDocument/2006/relationships/hyperlink" Target="https://ru.wikipedia.org/wiki/%D0%9E%D1%80%D0%B4%D0%B5%D0%BD_%D0%94%D1%80%D1%83%D0%B6%D0%B1%D1%8B_%D0%BD%D0%B0%D1%80%D0%BE%D0%B4%D0%BE%D0%B2" TargetMode="External"/><Relationship Id="rId14" Type="http://schemas.openxmlformats.org/officeDocument/2006/relationships/hyperlink" Target="https://ru.wikipedia.org/wiki/196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Home\Downloads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4320480" cy="26642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548680"/>
            <a:ext cx="76328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</a:t>
            </a:r>
            <a:endParaRPr lang="ru-RU" sz="2000" b="1" dirty="0"/>
          </a:p>
          <a:p>
            <a:r>
              <a:rPr lang="ru-RU" sz="2000" b="1" dirty="0"/>
              <a:t>                                                                                                      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Презентация </a:t>
            </a:r>
            <a:r>
              <a:rPr lang="ru-RU" sz="2000" b="1" dirty="0"/>
              <a:t>к уроку  родной </a:t>
            </a:r>
            <a:r>
              <a:rPr lang="ru-RU" sz="2000" b="1" dirty="0" smtClean="0"/>
              <a:t>литературы</a:t>
            </a:r>
          </a:p>
          <a:p>
            <a:r>
              <a:rPr lang="ru-RU" sz="3200" dirty="0" smtClean="0">
                <a:latin typeface="Monotype Corsiva" pitchFamily="66" charset="0"/>
              </a:rPr>
              <a:t>         </a:t>
            </a:r>
            <a:r>
              <a:rPr lang="ru-RU" sz="3200" dirty="0">
                <a:latin typeface="Monotype Corsiva" pitchFamily="66" charset="0"/>
              </a:rPr>
              <a:t>«Фазу </a:t>
            </a:r>
            <a:r>
              <a:rPr lang="ru-RU" sz="3200" dirty="0" smtClean="0">
                <a:latin typeface="Monotype Corsiva" pitchFamily="66" charset="0"/>
              </a:rPr>
              <a:t>Алиева </a:t>
            </a:r>
            <a:r>
              <a:rPr lang="ru-RU" sz="3200" dirty="0" smtClean="0">
                <a:latin typeface="Monotype Corsiva" pitchFamily="66" charset="0"/>
              </a:rPr>
              <a:t>жизнь </a:t>
            </a:r>
            <a:r>
              <a:rPr lang="ru-RU" sz="3200" dirty="0">
                <a:latin typeface="Monotype Corsiva" pitchFamily="66" charset="0"/>
              </a:rPr>
              <a:t>и </a:t>
            </a:r>
            <a:r>
              <a:rPr lang="ru-RU" sz="3200" dirty="0" smtClean="0">
                <a:latin typeface="Monotype Corsiva" pitchFamily="66" charset="0"/>
              </a:rPr>
              <a:t>творчество.»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373216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       Выполнила </a:t>
            </a:r>
            <a:r>
              <a:rPr lang="ru-RU" sz="2000" dirty="0"/>
              <a:t>учитель родного языка и литературы</a:t>
            </a:r>
          </a:p>
          <a:p>
            <a:r>
              <a:rPr lang="ru-RU" sz="2000" dirty="0"/>
              <a:t>                 </a:t>
            </a:r>
            <a:r>
              <a:rPr lang="ru-RU" sz="2000" dirty="0" smtClean="0"/>
              <a:t>                            </a:t>
            </a:r>
            <a:r>
              <a:rPr lang="ru-RU" sz="2000" dirty="0" err="1" smtClean="0"/>
              <a:t>Чеснокова</a:t>
            </a:r>
            <a:r>
              <a:rPr lang="ru-RU" sz="2000" dirty="0" smtClean="0"/>
              <a:t> Д.Ю.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Home\Downloads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764704"/>
            <a:ext cx="329411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Home\Downloads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352839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3645024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itchFamily="66" charset="0"/>
              </a:rPr>
              <a:t>Никто не знает дня, когда уйдет… Никто его не знает и не ждёт… Быть может, в этом мудрость бытия… ЖИВИ, пока не рвётся нить твоя! Но если б знать… О, если б знать, когда покинет небосвод твоя звезда… как мы спешили бы объять всё то… Чего нам не вернёт… уже </a:t>
            </a:r>
            <a:r>
              <a:rPr lang="ru-RU" sz="2400" b="1" dirty="0" smtClean="0">
                <a:latin typeface="Monotype Corsiva" pitchFamily="66" charset="0"/>
              </a:rPr>
              <a:t>никто</a:t>
            </a:r>
            <a:r>
              <a:rPr lang="ru-RU" sz="2400" b="1" dirty="0">
                <a:latin typeface="Monotype Corsiva" pitchFamily="66" charset="0"/>
              </a:rPr>
              <a:t>! </a:t>
            </a:r>
            <a:r>
              <a:rPr lang="ru-RU" sz="2400" b="1" dirty="0" smtClean="0">
                <a:latin typeface="Monotype Corsiva" pitchFamily="66" charset="0"/>
              </a:rPr>
              <a:t>…                             </a:t>
            </a:r>
          </a:p>
          <a:p>
            <a:r>
              <a:rPr lang="ru-RU" sz="2400" b="1" dirty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                                                                        Ф. </a:t>
            </a:r>
            <a:r>
              <a:rPr lang="ru-RU" sz="2400" b="1" dirty="0" smtClean="0">
                <a:latin typeface="Monotype Corsiva" pitchFamily="66" charset="0"/>
              </a:rPr>
              <a:t>Алиева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артинки по запросу выставка книги фазу алиев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6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Home\Downloads\images 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88024" y="620688"/>
            <a:ext cx="4061812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isometricOffAxis2Left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46085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2">
                  <a:lumMod val="50000"/>
                </a:schemeClr>
              </a:solidFill>
              <a:hlinkClick r:id="rId3" tooltip="Орден «За заслуги перед Отечеством»"/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Орден «За заслуги перед Отечеством»"/>
              </a:rPr>
              <a:t>Орден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Орден «За заслуги перед Отечеством»"/>
              </a:rPr>
              <a:t>«За заслуги перед Отечеством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3" tooltip="Орден «За заслуги перед Отечеством»"/>
              </a:rPr>
              <a:t>»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III степени (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4" tooltip="16 июля"/>
              </a:rPr>
              <a:t>16 июля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5" tooltip="2015"/>
              </a:rPr>
              <a:t>2015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 — 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за заслуги в развитии отечественной культуры 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искусства.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Орден «За заслуги перед Отечеством» IV степени (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6" tooltip="16 ноября"/>
              </a:rPr>
              <a:t>16 ноября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7" tooltip="1998"/>
              </a:rPr>
              <a:t>1998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 — 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за заслуги в области культуры и печати, многолетнюю плодотворную работу</a:t>
            </a:r>
            <a:r>
              <a:rPr lang="ru-RU" baseline="30000" dirty="0">
                <a:solidFill>
                  <a:schemeClr val="bg2">
                    <a:lumMod val="50000"/>
                  </a:schemeClr>
                </a:solidFill>
                <a:hlinkClick r:id="rId8"/>
              </a:rPr>
              <a:t>[16]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9" tooltip="Орден Дружбы народов"/>
              </a:rPr>
              <a:t>Орден Дружбы народов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0" tooltip="21 июня"/>
              </a:rPr>
              <a:t>21 июня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1" tooltip="1994 год"/>
              </a:rPr>
              <a:t>1994 года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 — 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за заслуги в развитии национальной литературы и активную общественную деятельность</a:t>
            </a:r>
            <a:r>
              <a:rPr lang="ru-RU" baseline="30000" dirty="0">
                <a:solidFill>
                  <a:schemeClr val="bg2">
                    <a:lumMod val="50000"/>
                  </a:schemeClr>
                </a:solidFill>
                <a:hlinkClick r:id="rId8"/>
              </a:rPr>
              <a:t>[17]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Два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2" tooltip="Орден «Знак Почёта»"/>
              </a:rPr>
              <a:t>ордена «Знак Почёта»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(в том числе 4 мая 1960)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Народный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поэт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3" tooltip="Дагестанская АССР"/>
              </a:rPr>
              <a:t>Дагестанской АССР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4" tooltip="1969"/>
              </a:rPr>
              <a:t>1969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5" tooltip="2009 год"/>
              </a:rPr>
              <a:t>2009 году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Президент РД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6" tooltip="Алиев, Муху Гимбатович"/>
              </a:rPr>
              <a:t>Муху Алиев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вручил Ф. Алиевой орден «За заслуги перед Республикой Дагестан» № 1.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Премия Союза журналистов России «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17" tooltip="Золотое перо России"/>
              </a:rPr>
              <a:t>Золотое перо Ро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hlinkClick r:id="rId17" tooltip="Золотое перо России"/>
              </a:rPr>
              <a:t>ссии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» (2004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Home\Downloads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4104466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860032" y="1700808"/>
            <a:ext cx="381642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Гамзатова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Фазу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Алиева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Arial" pitchFamily="34" charset="0"/>
              </a:rPr>
              <a:t>            1932- 2016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ome\Downloads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 r="24176"/>
          <a:stretch>
            <a:fillRect/>
          </a:stretch>
        </p:blipFill>
        <p:spPr bwMode="auto">
          <a:xfrm>
            <a:off x="2339752" y="332656"/>
            <a:ext cx="4608512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187624" y="3861048"/>
            <a:ext cx="61926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800" b="1" dirty="0">
                <a:latin typeface="Monotype Corsiva" pitchFamily="66" charset="0"/>
              </a:rPr>
              <a:t>Отчий дом, откуда светлым утром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Я ушла когда-то в мир открытый,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.О </a:t>
            </a:r>
            <a:r>
              <a:rPr lang="ru-RU" sz="2800" b="1" dirty="0">
                <a:latin typeface="Monotype Corsiva" pitchFamily="66" charset="0"/>
              </a:rPr>
              <a:t>село мое - родное небо,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Дочь твоя опять к тебе вернулась!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Орлица дагестанской поэзии –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Фазу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Алиева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Home\Download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2664296" cy="4536504"/>
          </a:xfrm>
          <a:prstGeom prst="rect">
            <a:avLst/>
          </a:prstGeom>
          <a:noFill/>
        </p:spPr>
      </p:pic>
      <p:pic>
        <p:nvPicPr>
          <p:cNvPr id="2052" name="Picture 4" descr="C:\Users\Home\Downloads\10121ad15a3ecbbea212717ef24997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780928"/>
            <a:ext cx="3960440" cy="2697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ownloads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392488" cy="33843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3" name="Picture 3" descr="C:\Users\Home\Downloads\photo_2017-12-11_20-18-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40968"/>
            <a:ext cx="4090283" cy="3113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4005064"/>
            <a:ext cx="3888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Дочь гор, она гордо несла по жизни судьбу горянки, женщины, умевшей быть сильной, умевшей быть мужественной, умевшей быть опорой мужьям, сыновьям, братьям в трудные времена,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ownload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4824536" cy="42484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Прямоугольник 2"/>
          <p:cNvSpPr/>
          <p:nvPr/>
        </p:nvSpPr>
        <p:spPr>
          <a:xfrm>
            <a:off x="5292080" y="836712"/>
            <a:ext cx="32403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Monotype Corsiva" pitchFamily="66" charset="0"/>
              </a:rPr>
              <a:t>Ее материнский наказ — жить по совести, жить, как жили наши предки, любить Родину, как мать, любить все живое на земле — родники, берущие начало высоко в горах, необъятные скалы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376264" cy="29523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195" name="Picture 3" descr="C:\Users\Home\Downloads\220px-Fazu_Alieva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56176" y="2996952"/>
            <a:ext cx="2577976" cy="34541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843808" y="836712"/>
            <a:ext cx="3744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Запомни, сын мой,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Как бы ни был длинен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Твой путь по жизни, -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До последних дней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Через года - во всей судьбе твоей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Останутся лишь две святых святыни.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Их имя - Мать и Родина.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Home\Downloads\FazuAlieva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6672"/>
            <a:ext cx="4314825" cy="5715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980728"/>
            <a:ext cx="38164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Monotype Corsiva" pitchFamily="66" charset="0"/>
              </a:rPr>
              <a:t>Отчизна!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Наша гордость и отрада!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Я - птица твоего большого сада,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И голосу доверься моему.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Тебе служить - вот высшая награда,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И если от меня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хоть что-то надо,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По первому же знаку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>
                <a:latin typeface="Monotype Corsiva" pitchFamily="66" charset="0"/>
              </a:rPr>
              <a:t>Я пойму!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Home\Downloads\9a74c0449401b3555ad61851635a13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92696"/>
            <a:ext cx="4032448" cy="3105150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7" name="Picture 3" descr="C:\Users\Home\Downloads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12976"/>
            <a:ext cx="4536504" cy="30658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195</TotalTime>
  <Words>133</Words>
  <Application>Microsoft Office PowerPoint</Application>
  <PresentationFormat>Экран (4:3)</PresentationFormat>
  <Paragraphs>27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PowerPoint</vt:lpstr>
      <vt:lpstr>Презентация PowerPoint</vt:lpstr>
      <vt:lpstr>Презентация PowerPoint</vt:lpstr>
      <vt:lpstr>«Орлица дагестанской поэзии –                                               Фазу Алиева»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dns</cp:lastModifiedBy>
  <cp:revision>22</cp:revision>
  <dcterms:created xsi:type="dcterms:W3CDTF">2019-10-30T10:36:32Z</dcterms:created>
  <dcterms:modified xsi:type="dcterms:W3CDTF">2022-04-19T19:10:55Z</dcterms:modified>
</cp:coreProperties>
</file>